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6" r:id="rId3"/>
    <p:sldId id="268" r:id="rId4"/>
    <p:sldId id="269" r:id="rId5"/>
    <p:sldId id="260" r:id="rId6"/>
    <p:sldId id="259" r:id="rId7"/>
    <p:sldId id="258" r:id="rId8"/>
    <p:sldId id="264" r:id="rId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9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256367" y="4411663"/>
            <a:ext cx="24892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3043767" y="2293938"/>
            <a:ext cx="9196917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529167" y="2133600"/>
            <a:ext cx="11231033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7016751" y="4076700"/>
            <a:ext cx="1862667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840567" y="4749800"/>
            <a:ext cx="9351433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8070" y="850900"/>
            <a:ext cx="5434330" cy="2865755"/>
          </a:xfrm>
        </p:spPr>
        <p:txBody>
          <a:bodyPr/>
          <a:p>
            <a:br>
              <a:rPr lang="ru-RU" altLang="en-US"/>
            </a:br>
            <a:r>
              <a:rPr lang="ru-RU" altLang="en-US"/>
              <a:t>Просмотр короткометражного фильма </a:t>
            </a:r>
            <a:br>
              <a:rPr lang="ru-RU" altLang="en-US"/>
            </a:br>
            <a:r>
              <a:rPr lang="ru-RU" altLang="en-US"/>
              <a:t>«Мой друг Дима Зорин» учениками 4 «Г» класса.</a:t>
            </a:r>
            <a:br>
              <a:rPr lang="ru-RU" altLang="en-US"/>
            </a:br>
            <a:endParaRPr lang="ru-RU" altLang="en-US"/>
          </a:p>
        </p:txBody>
      </p:sp>
      <p:pic>
        <p:nvPicPr>
          <p:cNvPr id="4" name="Замещающее содержимое 3" descr="20210331_09334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-530225" y="768985"/>
            <a:ext cx="7399020" cy="5549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20210331_09335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353945" y="621665"/>
            <a:ext cx="7483475" cy="5613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8" name="Замещающее содержимое 7" descr="20210401_09473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79220" y="113665"/>
            <a:ext cx="8820150" cy="66154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20210401_0949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6845" y="152400"/>
            <a:ext cx="8735695" cy="65525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20210401_095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03680" y="144145"/>
            <a:ext cx="8757920" cy="6569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Замещающее содержимое 5" descr="20210401_1016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93825" y="97155"/>
            <a:ext cx="8883650" cy="6663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20210401_17384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58925" y="274955"/>
            <a:ext cx="9074150" cy="6553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WPS Presentation</Application>
  <PresentationFormat>宽屏</PresentationFormat>
  <Paragraphs>2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Art_mountaineering</vt:lpstr>
      <vt:lpstr> Просмотр короткометражного фильма  «Мой друг Дима Зорин» учениками 4 «Г» класса.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Елена</cp:lastModifiedBy>
  <cp:revision>3</cp:revision>
  <dcterms:created xsi:type="dcterms:W3CDTF">2021-04-01T17:25:00Z</dcterms:created>
  <dcterms:modified xsi:type="dcterms:W3CDTF">2021-04-01T17:50:03Z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